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modernComment_100_BA8CBBA8.xml" ContentType="application/vnd.ms-powerpoint.comments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0287000" cy="10287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32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DD84583-80A8-71BC-385D-35519D8FC2FA}" name="Pedro E S Lameira" initials="PESL" userId="d96f5fb796184125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4224"/>
    <a:srgbClr val="CDDC94"/>
    <a:srgbClr val="A8C4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1674" y="84"/>
      </p:cViewPr>
      <p:guideLst>
        <p:guide orient="horz" pos="3240"/>
        <p:guide pos="32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8/10/relationships/authors" Target="authors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dro E S Lameira" userId="d96f5fb796184125" providerId="LiveId" clId="{B0F82F8E-8D1C-4F47-A2F3-0821D698C5AC}"/>
    <pc:docChg chg="undo custSel modSld">
      <pc:chgData name="Pedro E S Lameira" userId="d96f5fb796184125" providerId="LiveId" clId="{B0F82F8E-8D1C-4F47-A2F3-0821D698C5AC}" dt="2021-09-13T23:01:00.517" v="8" actId="478"/>
      <pc:docMkLst>
        <pc:docMk/>
      </pc:docMkLst>
      <pc:sldChg chg="delSp modSp mod setBg">
        <pc:chgData name="Pedro E S Lameira" userId="d96f5fb796184125" providerId="LiveId" clId="{B0F82F8E-8D1C-4F47-A2F3-0821D698C5AC}" dt="2021-09-13T23:01:00.517" v="8" actId="478"/>
        <pc:sldMkLst>
          <pc:docMk/>
          <pc:sldMk cId="3129785256" sldId="256"/>
        </pc:sldMkLst>
        <pc:spChg chg="del">
          <ac:chgData name="Pedro E S Lameira" userId="d96f5fb796184125" providerId="LiveId" clId="{B0F82F8E-8D1C-4F47-A2F3-0821D698C5AC}" dt="2021-09-13T23:00:55.846" v="7" actId="478"/>
          <ac:spMkLst>
            <pc:docMk/>
            <pc:sldMk cId="3129785256" sldId="256"/>
            <ac:spMk id="2" creationId="{8A4DADE7-CA92-4DC9-A83B-CB1B2BC9CB88}"/>
          </ac:spMkLst>
        </pc:spChg>
        <pc:spChg chg="del">
          <ac:chgData name="Pedro E S Lameira" userId="d96f5fb796184125" providerId="LiveId" clId="{B0F82F8E-8D1C-4F47-A2F3-0821D698C5AC}" dt="2021-09-13T23:01:00.517" v="8" actId="478"/>
          <ac:spMkLst>
            <pc:docMk/>
            <pc:sldMk cId="3129785256" sldId="256"/>
            <ac:spMk id="3" creationId="{08B42471-7252-4CD0-A906-26DE88FE8D8E}"/>
          </ac:spMkLst>
        </pc:spChg>
        <pc:picChg chg="del mod">
          <ac:chgData name="Pedro E S Lameira" userId="d96f5fb796184125" providerId="LiveId" clId="{B0F82F8E-8D1C-4F47-A2F3-0821D698C5AC}" dt="2021-09-13T23:00:53.800" v="6" actId="478"/>
          <ac:picMkLst>
            <pc:docMk/>
            <pc:sldMk cId="3129785256" sldId="256"/>
            <ac:picMk id="5" creationId="{41B9ED96-7178-4AB1-8557-688FEEBE26C0}"/>
          </ac:picMkLst>
        </pc:picChg>
      </pc:sldChg>
    </pc:docChg>
  </pc:docChgLst>
</pc:chgInfo>
</file>

<file path=ppt/comments/modernComment_100_BA8CBBA8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99C15F4A-5B7C-446B-9B81-ED0F659C1184}" authorId="{DDD84583-80A8-71BC-385D-35519D8FC2FA}" created="2021-09-13T22:58:11.605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3129785256" sldId="256"/>
      <ac:spMk id="9" creationId="{13E87058-CF39-40EA-99FE-75A7EB2E4330}"/>
    </ac:deMkLst>
    <p188:txBody>
      <a:bodyPr/>
      <a:lstStyle/>
      <a:p>
        <a:r>
          <a:rPr lang="pt-BR"/>
          <a:t>Não esquecer: deletar as caixas delimitadoras  antes de salvar o arquivo para inscrição</a:t>
        </a:r>
      </a:p>
    </p188:txBody>
  </p188:cm>
</p188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1525" y="1683545"/>
            <a:ext cx="8743950" cy="3581400"/>
          </a:xfrm>
        </p:spPr>
        <p:txBody>
          <a:bodyPr anchor="b"/>
          <a:lstStyle>
            <a:lvl1pPr algn="ctr">
              <a:defRPr sz="675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5875" y="5403057"/>
            <a:ext cx="7715250" cy="2483643"/>
          </a:xfrm>
        </p:spPr>
        <p:txBody>
          <a:bodyPr/>
          <a:lstStyle>
            <a:lvl1pPr marL="0" indent="0" algn="ctr">
              <a:buNone/>
              <a:defRPr sz="2700"/>
            </a:lvl1pPr>
            <a:lvl2pPr marL="514350" indent="0" algn="ctr">
              <a:buNone/>
              <a:defRPr sz="2250"/>
            </a:lvl2pPr>
            <a:lvl3pPr marL="1028700" indent="0" algn="ctr">
              <a:buNone/>
              <a:defRPr sz="2025"/>
            </a:lvl3pPr>
            <a:lvl4pPr marL="1543050" indent="0" algn="ctr">
              <a:buNone/>
              <a:defRPr sz="1800"/>
            </a:lvl4pPr>
            <a:lvl5pPr marL="2057400" indent="0" algn="ctr">
              <a:buNone/>
              <a:defRPr sz="1800"/>
            </a:lvl5pPr>
            <a:lvl6pPr marL="2571750" indent="0" algn="ctr">
              <a:buNone/>
              <a:defRPr sz="1800"/>
            </a:lvl6pPr>
            <a:lvl7pPr marL="3086100" indent="0" algn="ctr">
              <a:buNone/>
              <a:defRPr sz="1800"/>
            </a:lvl7pPr>
            <a:lvl8pPr marL="3600450" indent="0" algn="ctr">
              <a:buNone/>
              <a:defRPr sz="1800"/>
            </a:lvl8pPr>
            <a:lvl9pPr marL="4114800" indent="0" algn="ctr">
              <a:buNone/>
              <a:defRPr sz="18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43556-C029-43B5-BE71-31B8AFC98230}" type="datetimeFigureOut">
              <a:rPr lang="pt-BR" smtClean="0"/>
              <a:t>13/09/2021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36740-4ACD-4D2B-A06C-183E71DDB0E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22957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43556-C029-43B5-BE71-31B8AFC98230}" type="datetimeFigureOut">
              <a:rPr lang="pt-BR" smtClean="0"/>
              <a:t>13/09/2021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36740-4ACD-4D2B-A06C-183E71DDB0E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590785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1874" y="2564609"/>
            <a:ext cx="8872538" cy="4279106"/>
          </a:xfrm>
        </p:spPr>
        <p:txBody>
          <a:bodyPr anchor="b"/>
          <a:lstStyle>
            <a:lvl1pPr>
              <a:defRPr sz="675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1874" y="6884197"/>
            <a:ext cx="8872538" cy="2250281"/>
          </a:xfrm>
        </p:spPr>
        <p:txBody>
          <a:bodyPr/>
          <a:lstStyle>
            <a:lvl1pPr marL="0" indent="0">
              <a:buNone/>
              <a:defRPr sz="2700">
                <a:solidFill>
                  <a:schemeClr val="tx1"/>
                </a:solidFill>
              </a:defRPr>
            </a:lvl1pPr>
            <a:lvl2pPr marL="514350" indent="0">
              <a:buNone/>
              <a:defRPr sz="2250">
                <a:solidFill>
                  <a:schemeClr val="tx1">
                    <a:tint val="75000"/>
                  </a:schemeClr>
                </a:solidFill>
              </a:defRPr>
            </a:lvl2pPr>
            <a:lvl3pPr marL="1028700" indent="0">
              <a:buNone/>
              <a:defRPr sz="2025">
                <a:solidFill>
                  <a:schemeClr val="tx1">
                    <a:tint val="75000"/>
                  </a:schemeClr>
                </a:solidFill>
              </a:defRPr>
            </a:lvl3pPr>
            <a:lvl4pPr marL="154305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4pPr>
            <a:lvl5pPr marL="2057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5pPr>
            <a:lvl6pPr marL="257175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6pPr>
            <a:lvl7pPr marL="30861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7pPr>
            <a:lvl8pPr marL="360045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8pPr>
            <a:lvl9pPr marL="41148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43556-C029-43B5-BE71-31B8AFC98230}" type="datetimeFigureOut">
              <a:rPr lang="pt-BR" smtClean="0"/>
              <a:t>13/09/2021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36740-4ACD-4D2B-A06C-183E71DDB0E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161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07231" y="2738438"/>
            <a:ext cx="4371975" cy="6527007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794" y="2738438"/>
            <a:ext cx="4371975" cy="6527007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43556-C029-43B5-BE71-31B8AFC98230}" type="datetimeFigureOut">
              <a:rPr lang="pt-BR" smtClean="0"/>
              <a:t>13/09/2021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36740-4ACD-4D2B-A06C-183E71DDB0E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291701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71" y="547690"/>
            <a:ext cx="8872538" cy="1988345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8572" y="2521745"/>
            <a:ext cx="4351883" cy="1235868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4350" indent="0">
              <a:buNone/>
              <a:defRPr sz="2250" b="1"/>
            </a:lvl2pPr>
            <a:lvl3pPr marL="1028700" indent="0">
              <a:buNone/>
              <a:defRPr sz="2025" b="1"/>
            </a:lvl3pPr>
            <a:lvl4pPr marL="1543050" indent="0">
              <a:buNone/>
              <a:defRPr sz="1800" b="1"/>
            </a:lvl4pPr>
            <a:lvl5pPr marL="2057400" indent="0">
              <a:buNone/>
              <a:defRPr sz="1800" b="1"/>
            </a:lvl5pPr>
            <a:lvl6pPr marL="2571750" indent="0">
              <a:buNone/>
              <a:defRPr sz="1800" b="1"/>
            </a:lvl6pPr>
            <a:lvl7pPr marL="3086100" indent="0">
              <a:buNone/>
              <a:defRPr sz="1800" b="1"/>
            </a:lvl7pPr>
            <a:lvl8pPr marL="3600450" indent="0">
              <a:buNone/>
              <a:defRPr sz="1800" b="1"/>
            </a:lvl8pPr>
            <a:lvl9pPr marL="4114800" indent="0">
              <a:buNone/>
              <a:defRPr sz="18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8572" y="3757613"/>
            <a:ext cx="4351883" cy="552688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07794" y="2521745"/>
            <a:ext cx="4373315" cy="1235868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4350" indent="0">
              <a:buNone/>
              <a:defRPr sz="2250" b="1"/>
            </a:lvl2pPr>
            <a:lvl3pPr marL="1028700" indent="0">
              <a:buNone/>
              <a:defRPr sz="2025" b="1"/>
            </a:lvl3pPr>
            <a:lvl4pPr marL="1543050" indent="0">
              <a:buNone/>
              <a:defRPr sz="1800" b="1"/>
            </a:lvl4pPr>
            <a:lvl5pPr marL="2057400" indent="0">
              <a:buNone/>
              <a:defRPr sz="1800" b="1"/>
            </a:lvl5pPr>
            <a:lvl6pPr marL="2571750" indent="0">
              <a:buNone/>
              <a:defRPr sz="1800" b="1"/>
            </a:lvl6pPr>
            <a:lvl7pPr marL="3086100" indent="0">
              <a:buNone/>
              <a:defRPr sz="1800" b="1"/>
            </a:lvl7pPr>
            <a:lvl8pPr marL="3600450" indent="0">
              <a:buNone/>
              <a:defRPr sz="1800" b="1"/>
            </a:lvl8pPr>
            <a:lvl9pPr marL="4114800" indent="0">
              <a:buNone/>
              <a:defRPr sz="18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07794" y="3757613"/>
            <a:ext cx="4373315" cy="552688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43556-C029-43B5-BE71-31B8AFC98230}" type="datetimeFigureOut">
              <a:rPr lang="pt-BR" smtClean="0"/>
              <a:t>13/09/2021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36740-4ACD-4D2B-A06C-183E71DDB0E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095244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43556-C029-43B5-BE71-31B8AFC98230}" type="datetimeFigureOut">
              <a:rPr lang="pt-BR" smtClean="0"/>
              <a:t>13/09/2021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36740-4ACD-4D2B-A06C-183E71DDB0E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65483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43556-C029-43B5-BE71-31B8AFC98230}" type="datetimeFigureOut">
              <a:rPr lang="pt-BR" smtClean="0"/>
              <a:t>13/09/2021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36740-4ACD-4D2B-A06C-183E71DDB0E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758275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71" y="685800"/>
            <a:ext cx="3317825" cy="2400300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73315" y="1481140"/>
            <a:ext cx="5207794" cy="7310438"/>
          </a:xfrm>
        </p:spPr>
        <p:txBody>
          <a:bodyPr/>
          <a:lstStyle>
            <a:lvl1pPr>
              <a:defRPr sz="3600"/>
            </a:lvl1pPr>
            <a:lvl2pPr>
              <a:defRPr sz="3150"/>
            </a:lvl2pPr>
            <a:lvl3pPr>
              <a:defRPr sz="2700"/>
            </a:lvl3pPr>
            <a:lvl4pPr>
              <a:defRPr sz="2250"/>
            </a:lvl4pPr>
            <a:lvl5pPr>
              <a:defRPr sz="2250"/>
            </a:lvl5pPr>
            <a:lvl6pPr>
              <a:defRPr sz="2250"/>
            </a:lvl6pPr>
            <a:lvl7pPr>
              <a:defRPr sz="2250"/>
            </a:lvl7pPr>
            <a:lvl8pPr>
              <a:defRPr sz="2250"/>
            </a:lvl8pPr>
            <a:lvl9pPr>
              <a:defRPr sz="225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71" y="3086100"/>
            <a:ext cx="3317825" cy="5717382"/>
          </a:xfrm>
        </p:spPr>
        <p:txBody>
          <a:bodyPr/>
          <a:lstStyle>
            <a:lvl1pPr marL="0" indent="0">
              <a:buNone/>
              <a:defRPr sz="1800"/>
            </a:lvl1pPr>
            <a:lvl2pPr marL="514350" indent="0">
              <a:buNone/>
              <a:defRPr sz="1575"/>
            </a:lvl2pPr>
            <a:lvl3pPr marL="1028700" indent="0">
              <a:buNone/>
              <a:defRPr sz="1350"/>
            </a:lvl3pPr>
            <a:lvl4pPr marL="1543050" indent="0">
              <a:buNone/>
              <a:defRPr sz="1125"/>
            </a:lvl4pPr>
            <a:lvl5pPr marL="2057400" indent="0">
              <a:buNone/>
              <a:defRPr sz="1125"/>
            </a:lvl5pPr>
            <a:lvl6pPr marL="2571750" indent="0">
              <a:buNone/>
              <a:defRPr sz="1125"/>
            </a:lvl6pPr>
            <a:lvl7pPr marL="3086100" indent="0">
              <a:buNone/>
              <a:defRPr sz="1125"/>
            </a:lvl7pPr>
            <a:lvl8pPr marL="3600450" indent="0">
              <a:buNone/>
              <a:defRPr sz="1125"/>
            </a:lvl8pPr>
            <a:lvl9pPr marL="4114800" indent="0">
              <a:buNone/>
              <a:defRPr sz="1125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43556-C029-43B5-BE71-31B8AFC98230}" type="datetimeFigureOut">
              <a:rPr lang="pt-BR" smtClean="0"/>
              <a:t>13/09/2021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36740-4ACD-4D2B-A06C-183E71DDB0E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050220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71" y="685800"/>
            <a:ext cx="3317825" cy="2400300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373315" y="1481140"/>
            <a:ext cx="5207794" cy="7310438"/>
          </a:xfrm>
        </p:spPr>
        <p:txBody>
          <a:bodyPr anchor="t"/>
          <a:lstStyle>
            <a:lvl1pPr marL="0" indent="0">
              <a:buNone/>
              <a:defRPr sz="3600"/>
            </a:lvl1pPr>
            <a:lvl2pPr marL="514350" indent="0">
              <a:buNone/>
              <a:defRPr sz="3150"/>
            </a:lvl2pPr>
            <a:lvl3pPr marL="1028700" indent="0">
              <a:buNone/>
              <a:defRPr sz="2700"/>
            </a:lvl3pPr>
            <a:lvl4pPr marL="1543050" indent="0">
              <a:buNone/>
              <a:defRPr sz="2250"/>
            </a:lvl4pPr>
            <a:lvl5pPr marL="2057400" indent="0">
              <a:buNone/>
              <a:defRPr sz="2250"/>
            </a:lvl5pPr>
            <a:lvl6pPr marL="2571750" indent="0">
              <a:buNone/>
              <a:defRPr sz="2250"/>
            </a:lvl6pPr>
            <a:lvl7pPr marL="3086100" indent="0">
              <a:buNone/>
              <a:defRPr sz="2250"/>
            </a:lvl7pPr>
            <a:lvl8pPr marL="3600450" indent="0">
              <a:buNone/>
              <a:defRPr sz="2250"/>
            </a:lvl8pPr>
            <a:lvl9pPr marL="4114800" indent="0">
              <a:buNone/>
              <a:defRPr sz="225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71" y="3086100"/>
            <a:ext cx="3317825" cy="5717382"/>
          </a:xfrm>
        </p:spPr>
        <p:txBody>
          <a:bodyPr/>
          <a:lstStyle>
            <a:lvl1pPr marL="0" indent="0">
              <a:buNone/>
              <a:defRPr sz="1800"/>
            </a:lvl1pPr>
            <a:lvl2pPr marL="514350" indent="0">
              <a:buNone/>
              <a:defRPr sz="1575"/>
            </a:lvl2pPr>
            <a:lvl3pPr marL="1028700" indent="0">
              <a:buNone/>
              <a:defRPr sz="1350"/>
            </a:lvl3pPr>
            <a:lvl4pPr marL="1543050" indent="0">
              <a:buNone/>
              <a:defRPr sz="1125"/>
            </a:lvl4pPr>
            <a:lvl5pPr marL="2057400" indent="0">
              <a:buNone/>
              <a:defRPr sz="1125"/>
            </a:lvl5pPr>
            <a:lvl6pPr marL="2571750" indent="0">
              <a:buNone/>
              <a:defRPr sz="1125"/>
            </a:lvl6pPr>
            <a:lvl7pPr marL="3086100" indent="0">
              <a:buNone/>
              <a:defRPr sz="1125"/>
            </a:lvl7pPr>
            <a:lvl8pPr marL="3600450" indent="0">
              <a:buNone/>
              <a:defRPr sz="1125"/>
            </a:lvl8pPr>
            <a:lvl9pPr marL="4114800" indent="0">
              <a:buNone/>
              <a:defRPr sz="1125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43556-C029-43B5-BE71-31B8AFC98230}" type="datetimeFigureOut">
              <a:rPr lang="pt-BR" smtClean="0"/>
              <a:t>13/09/2021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36740-4ACD-4D2B-A06C-183E71DDB0E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588146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43556-C029-43B5-BE71-31B8AFC98230}" type="datetimeFigureOut">
              <a:rPr lang="pt-BR" smtClean="0"/>
              <a:t>13/09/2021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36740-4ACD-4D2B-A06C-183E71DDB0E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03295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1635" y="547688"/>
            <a:ext cx="2218134" cy="8717757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07232" y="547688"/>
            <a:ext cx="6525816" cy="8717757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43556-C029-43B5-BE71-31B8AFC98230}" type="datetimeFigureOut">
              <a:rPr lang="pt-BR" smtClean="0"/>
              <a:t>13/09/2021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36740-4ACD-4D2B-A06C-183E71DDB0E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681397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07231" y="547690"/>
            <a:ext cx="8872538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231" y="2738438"/>
            <a:ext cx="8872538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07231" y="9534527"/>
            <a:ext cx="2314575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643556-C029-43B5-BE71-31B8AFC98230}" type="datetimeFigureOut">
              <a:rPr lang="pt-BR" smtClean="0"/>
              <a:t>13/09/2021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07569" y="9534527"/>
            <a:ext cx="3471863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65194" y="9534527"/>
            <a:ext cx="2314575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636740-4ACD-4D2B-A06C-183E71DDB0E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31091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28700" rtl="0" eaLnBrk="1" latinLnBrk="0" hangingPunct="1">
        <a:lnSpc>
          <a:spcPct val="90000"/>
        </a:lnSpc>
        <a:spcBef>
          <a:spcPct val="0"/>
        </a:spcBef>
        <a:buNone/>
        <a:defRPr sz="49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1028700" rtl="0" eaLnBrk="1" latinLnBrk="0" hangingPunct="1">
        <a:lnSpc>
          <a:spcPct val="90000"/>
        </a:lnSpc>
        <a:spcBef>
          <a:spcPts val="1125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1pPr>
      <a:lvl2pPr marL="7715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2858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3pPr>
      <a:lvl4pPr marL="18002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4pPr>
      <a:lvl5pPr marL="23145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5pPr>
      <a:lvl6pPr marL="28289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6pPr>
      <a:lvl7pPr marL="33432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7pPr>
      <a:lvl8pPr marL="38576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8pPr>
      <a:lvl9pPr marL="43719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2pPr>
      <a:lvl3pPr marL="10287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3pPr>
      <a:lvl4pPr marL="15430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5pPr>
      <a:lvl6pPr marL="25717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6pPr>
      <a:lvl7pPr marL="30861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8pPr>
      <a:lvl9pPr marL="41148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microsoft.com/office/2018/10/relationships/comments" Target="../comments/modernComment_100_BA8CBBA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FACC3BD3-90CA-4020-A127-280528868AA4}"/>
              </a:ext>
            </a:extLst>
          </p:cNvPr>
          <p:cNvSpPr/>
          <p:nvPr/>
        </p:nvSpPr>
        <p:spPr>
          <a:xfrm>
            <a:off x="1791108" y="7445829"/>
            <a:ext cx="4833257" cy="757645"/>
          </a:xfrm>
          <a:prstGeom prst="roundRect">
            <a:avLst/>
          </a:prstGeom>
          <a:solidFill>
            <a:srgbClr val="CDDC94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A577BC71-09F6-4768-9499-526D63274F50}"/>
              </a:ext>
            </a:extLst>
          </p:cNvPr>
          <p:cNvSpPr/>
          <p:nvPr/>
        </p:nvSpPr>
        <p:spPr>
          <a:xfrm>
            <a:off x="1791108" y="8398329"/>
            <a:ext cx="4833257" cy="757645"/>
          </a:xfrm>
          <a:prstGeom prst="roundRect">
            <a:avLst/>
          </a:prstGeom>
          <a:solidFill>
            <a:srgbClr val="CDDC94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B71E7238-ED03-442E-8385-89A26271A8AD}"/>
              </a:ext>
            </a:extLst>
          </p:cNvPr>
          <p:cNvSpPr/>
          <p:nvPr/>
        </p:nvSpPr>
        <p:spPr>
          <a:xfrm>
            <a:off x="957671" y="6493329"/>
            <a:ext cx="8343083" cy="757645"/>
          </a:xfrm>
          <a:prstGeom prst="roundRect">
            <a:avLst/>
          </a:prstGeom>
          <a:solidFill>
            <a:srgbClr val="CDDC94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13E87058-CF39-40EA-99FE-75A7EB2E4330}"/>
              </a:ext>
            </a:extLst>
          </p:cNvPr>
          <p:cNvSpPr/>
          <p:nvPr/>
        </p:nvSpPr>
        <p:spPr>
          <a:xfrm>
            <a:off x="957671" y="3278777"/>
            <a:ext cx="8343083" cy="3019697"/>
          </a:xfrm>
          <a:prstGeom prst="roundRect">
            <a:avLst/>
          </a:prstGeom>
          <a:solidFill>
            <a:srgbClr val="CDDC94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F87C2A84-8D0B-4E10-8C60-207381E6FEE8}"/>
              </a:ext>
            </a:extLst>
          </p:cNvPr>
          <p:cNvSpPr txBox="1"/>
          <p:nvPr/>
        </p:nvSpPr>
        <p:spPr>
          <a:xfrm>
            <a:off x="986246" y="3535680"/>
            <a:ext cx="8221254" cy="615553"/>
          </a:xfrm>
          <a:custGeom>
            <a:avLst/>
            <a:gdLst>
              <a:gd name="connsiteX0" fmla="*/ 0 w 7637145"/>
              <a:gd name="connsiteY0" fmla="*/ 0 h 461665"/>
              <a:gd name="connsiteX1" fmla="*/ 7637145 w 7637145"/>
              <a:gd name="connsiteY1" fmla="*/ 0 h 461665"/>
              <a:gd name="connsiteX2" fmla="*/ 7637145 w 7637145"/>
              <a:gd name="connsiteY2" fmla="*/ 461665 h 461665"/>
              <a:gd name="connsiteX3" fmla="*/ 0 w 7637145"/>
              <a:gd name="connsiteY3" fmla="*/ 461665 h 461665"/>
              <a:gd name="connsiteX4" fmla="*/ 0 w 7637145"/>
              <a:gd name="connsiteY4" fmla="*/ 0 h 461665"/>
              <a:gd name="connsiteX0" fmla="*/ 38100 w 7675245"/>
              <a:gd name="connsiteY0" fmla="*/ 0 h 2506365"/>
              <a:gd name="connsiteX1" fmla="*/ 7675245 w 7675245"/>
              <a:gd name="connsiteY1" fmla="*/ 0 h 2506365"/>
              <a:gd name="connsiteX2" fmla="*/ 7675245 w 7675245"/>
              <a:gd name="connsiteY2" fmla="*/ 461665 h 2506365"/>
              <a:gd name="connsiteX3" fmla="*/ 0 w 7675245"/>
              <a:gd name="connsiteY3" fmla="*/ 2506365 h 2506365"/>
              <a:gd name="connsiteX4" fmla="*/ 38100 w 7675245"/>
              <a:gd name="connsiteY4" fmla="*/ 0 h 2506365"/>
              <a:gd name="connsiteX0" fmla="*/ 38100 w 7700645"/>
              <a:gd name="connsiteY0" fmla="*/ 0 h 2519065"/>
              <a:gd name="connsiteX1" fmla="*/ 7675245 w 7700645"/>
              <a:gd name="connsiteY1" fmla="*/ 0 h 2519065"/>
              <a:gd name="connsiteX2" fmla="*/ 7700645 w 7700645"/>
              <a:gd name="connsiteY2" fmla="*/ 2519065 h 2519065"/>
              <a:gd name="connsiteX3" fmla="*/ 0 w 7700645"/>
              <a:gd name="connsiteY3" fmla="*/ 2506365 h 2519065"/>
              <a:gd name="connsiteX4" fmla="*/ 38100 w 7700645"/>
              <a:gd name="connsiteY4" fmla="*/ 0 h 2519065"/>
              <a:gd name="connsiteX0" fmla="*/ 38100 w 7700645"/>
              <a:gd name="connsiteY0" fmla="*/ 0 h 2519314"/>
              <a:gd name="connsiteX1" fmla="*/ 7675245 w 7700645"/>
              <a:gd name="connsiteY1" fmla="*/ 0 h 2519314"/>
              <a:gd name="connsiteX2" fmla="*/ 7700645 w 7700645"/>
              <a:gd name="connsiteY2" fmla="*/ 2519065 h 2519314"/>
              <a:gd name="connsiteX3" fmla="*/ 0 w 7700645"/>
              <a:gd name="connsiteY3" fmla="*/ 2506365 h 2519314"/>
              <a:gd name="connsiteX4" fmla="*/ 38100 w 7700645"/>
              <a:gd name="connsiteY4" fmla="*/ 0 h 2519314"/>
              <a:gd name="connsiteX0" fmla="*/ 38100 w 7764145"/>
              <a:gd name="connsiteY0" fmla="*/ 0 h 2506365"/>
              <a:gd name="connsiteX1" fmla="*/ 7675245 w 7764145"/>
              <a:gd name="connsiteY1" fmla="*/ 0 h 2506365"/>
              <a:gd name="connsiteX2" fmla="*/ 7764145 w 7764145"/>
              <a:gd name="connsiteY2" fmla="*/ 2430165 h 2506365"/>
              <a:gd name="connsiteX3" fmla="*/ 0 w 7764145"/>
              <a:gd name="connsiteY3" fmla="*/ 2506365 h 2506365"/>
              <a:gd name="connsiteX4" fmla="*/ 38100 w 7764145"/>
              <a:gd name="connsiteY4" fmla="*/ 0 h 2506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64145" h="2506365">
                <a:moveTo>
                  <a:pt x="38100" y="0"/>
                </a:moveTo>
                <a:lnTo>
                  <a:pt x="7675245" y="0"/>
                </a:lnTo>
                <a:cubicBezTo>
                  <a:pt x="7683712" y="839688"/>
                  <a:pt x="7742978" y="2454077"/>
                  <a:pt x="7764145" y="2430165"/>
                </a:cubicBezTo>
                <a:lnTo>
                  <a:pt x="0" y="2506365"/>
                </a:lnTo>
                <a:lnTo>
                  <a:pt x="38100" y="0"/>
                </a:lnTo>
                <a:close/>
              </a:path>
            </a:pathLst>
          </a:custGeom>
          <a:noFill/>
        </p:spPr>
        <p:txBody>
          <a:bodyPr wrap="square" rtlCol="0">
            <a:spAutoFit/>
          </a:bodyPr>
          <a:lstStyle/>
          <a:p>
            <a:r>
              <a:rPr lang="pt-BR" sz="3400" b="1" dirty="0">
                <a:solidFill>
                  <a:srgbClr val="2B4224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Título, Subtítulo, descrição, etc.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D685F9C0-384B-4C47-8183-6AF634CF5423}"/>
              </a:ext>
            </a:extLst>
          </p:cNvPr>
          <p:cNvSpPr txBox="1"/>
          <p:nvPr/>
        </p:nvSpPr>
        <p:spPr>
          <a:xfrm>
            <a:off x="1033462" y="6660122"/>
            <a:ext cx="76371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2B4224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Nome da plataforma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6EE13AB2-EC44-48D9-9207-F2944A4036DA}"/>
              </a:ext>
            </a:extLst>
          </p:cNvPr>
          <p:cNvSpPr txBox="1"/>
          <p:nvPr/>
        </p:nvSpPr>
        <p:spPr>
          <a:xfrm>
            <a:off x="1959429" y="7616432"/>
            <a:ext cx="41699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 err="1">
                <a:solidFill>
                  <a:srgbClr val="2B4224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dd</a:t>
            </a:r>
            <a:r>
              <a:rPr lang="pt-BR" sz="2000" b="1" dirty="0">
                <a:solidFill>
                  <a:srgbClr val="2B4224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/mm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B16BA70C-74AF-4C4D-BC6F-919A3C361064}"/>
              </a:ext>
            </a:extLst>
          </p:cNvPr>
          <p:cNvSpPr txBox="1"/>
          <p:nvPr/>
        </p:nvSpPr>
        <p:spPr>
          <a:xfrm>
            <a:off x="1959429" y="8546318"/>
            <a:ext cx="41699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 err="1">
                <a:solidFill>
                  <a:srgbClr val="2B4224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hh:mm</a:t>
            </a:r>
            <a:endParaRPr lang="pt-BR" sz="2000" b="1" dirty="0">
              <a:solidFill>
                <a:srgbClr val="2B4224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9785256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</TotalTime>
  <Words>17</Words>
  <Application>Microsoft Office PowerPoint</Application>
  <PresentationFormat>Personalizar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Pedro E S Lameira</dc:creator>
  <cp:lastModifiedBy>Pedro E S Lameira</cp:lastModifiedBy>
  <cp:revision>1</cp:revision>
  <dcterms:created xsi:type="dcterms:W3CDTF">2021-09-13T22:44:28Z</dcterms:created>
  <dcterms:modified xsi:type="dcterms:W3CDTF">2021-09-13T23:01:38Z</dcterms:modified>
</cp:coreProperties>
</file>